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80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811-0FBE-4CCF-910B-3F88B7F3567A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1DC4-0F26-4C4A-AA90-6A5187CC7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811-0FBE-4CCF-910B-3F88B7F3567A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1DC4-0F26-4C4A-AA90-6A5187CC7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811-0FBE-4CCF-910B-3F88B7F3567A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1DC4-0F26-4C4A-AA90-6A5187CC7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811-0FBE-4CCF-910B-3F88B7F3567A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1DC4-0F26-4C4A-AA90-6A5187CC7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811-0FBE-4CCF-910B-3F88B7F3567A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1DC4-0F26-4C4A-AA90-6A5187CC7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811-0FBE-4CCF-910B-3F88B7F3567A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1DC4-0F26-4C4A-AA90-6A5187CC7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811-0FBE-4CCF-910B-3F88B7F3567A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1DC4-0F26-4C4A-AA90-6A5187CC7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811-0FBE-4CCF-910B-3F88B7F3567A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1DC4-0F26-4C4A-AA90-6A5187CC7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811-0FBE-4CCF-910B-3F88B7F3567A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1DC4-0F26-4C4A-AA90-6A5187CC7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811-0FBE-4CCF-910B-3F88B7F3567A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1DC4-0F26-4C4A-AA90-6A5187CC7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811-0FBE-4CCF-910B-3F88B7F3567A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1DC4-0F26-4C4A-AA90-6A5187CC7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F811-0FBE-4CCF-910B-3F88B7F3567A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A1DC4-0F26-4C4A-AA90-6A5187CC7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ayan\Music\MUSIC\bi%20kalam\03%20Hezaro%20Yek%20Shab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ayan\Music\MUSIC\bi%20kalam\03%20Hezaro%20Yek%20Shab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ayan\Music\MUSIC\bi%20kalam\03%20Hezaro%20Yek%20Shab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ayan\Music\MUSIC\bi%20kalam\03%20Hezaro%20Yek%20Shab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ayan\Music\MUSIC\bi%20kalam\03%20Hezaro%20Yek%20Shab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ayan\Music\MUSIC\bi%20kalam\03%20Hezaro%20Yek%20Shab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ayan\Music\MUSIC\bi%20kalam\03%20Hezaro%20Yek%20Shab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3 Hezaro Yek Sha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7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6750201" cy="655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03 Hezaro Yek Sha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7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r="3049" b="23357"/>
          <a:stretch>
            <a:fillRect/>
          </a:stretch>
        </p:blipFill>
        <p:spPr bwMode="auto">
          <a:xfrm>
            <a:off x="185756" y="242923"/>
            <a:ext cx="6815136" cy="632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03 Hezaro Yek Sha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7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285728"/>
            <a:ext cx="7112284" cy="6215106"/>
            <a:chOff x="0" y="71414"/>
            <a:chExt cx="7112284" cy="6215106"/>
          </a:xfrm>
        </p:grpSpPr>
        <p:grpSp>
          <p:nvGrpSpPr>
            <p:cNvPr id="4" name="Group 3"/>
            <p:cNvGrpSpPr/>
            <p:nvPr/>
          </p:nvGrpSpPr>
          <p:grpSpPr>
            <a:xfrm>
              <a:off x="214282" y="71414"/>
              <a:ext cx="6786610" cy="2528901"/>
              <a:chOff x="214282" y="71414"/>
              <a:chExt cx="6786610" cy="2528901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t="76990" r="3455"/>
              <a:stretch>
                <a:fillRect/>
              </a:stretch>
            </p:blipFill>
            <p:spPr bwMode="auto">
              <a:xfrm>
                <a:off x="214282" y="71414"/>
                <a:ext cx="6786610" cy="1900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433904" y="2000240"/>
                <a:ext cx="2495550" cy="60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/>
            <a:srcRect b="24491"/>
            <a:stretch>
              <a:fillRect/>
            </a:stretch>
          </p:blipFill>
          <p:spPr bwMode="auto">
            <a:xfrm>
              <a:off x="0" y="2571744"/>
              <a:ext cx="7112284" cy="371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03 Hezaro Yek Sha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7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844" y="214290"/>
            <a:ext cx="6996620" cy="6565851"/>
            <a:chOff x="142844" y="214290"/>
            <a:chExt cx="6996620" cy="6565851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/>
            <a:srcRect l="21385" t="71429" r="22891"/>
            <a:stretch>
              <a:fillRect/>
            </a:stretch>
          </p:blipFill>
          <p:spPr bwMode="auto">
            <a:xfrm>
              <a:off x="1785918" y="6072206"/>
              <a:ext cx="3929090" cy="707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44" y="214290"/>
              <a:ext cx="6996620" cy="3633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876" y="3857628"/>
              <a:ext cx="6929454" cy="1222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/>
            <a:srcRect b="51999"/>
            <a:stretch>
              <a:fillRect/>
            </a:stretch>
          </p:blipFill>
          <p:spPr bwMode="auto">
            <a:xfrm>
              <a:off x="285720" y="5072074"/>
              <a:ext cx="6776300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03 Hezaro Yek Sha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7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2" y="214290"/>
            <a:ext cx="7215206" cy="6286544"/>
            <a:chOff x="-32" y="214290"/>
            <a:chExt cx="7215206" cy="628654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348" y="214290"/>
              <a:ext cx="64103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2" y="785794"/>
              <a:ext cx="72009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406" y="3143248"/>
              <a:ext cx="7143768" cy="1298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2418" y="4643459"/>
              <a:ext cx="6991350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03 Hezaro Yek Sha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7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57166"/>
            <a:ext cx="7072330" cy="4086240"/>
            <a:chOff x="0" y="128578"/>
            <a:chExt cx="7272306" cy="5943628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162179"/>
              <a:ext cx="72580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031" y="128578"/>
              <a:ext cx="7115175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406" y="4357706"/>
              <a:ext cx="72009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" name="03 Hezaro Yek Sha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03 Hezaro Yek Sha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357694"/>
            <a:ext cx="6643734" cy="124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28596" y="6000768"/>
            <a:ext cx="250033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Koodak" pitchFamily="2" charset="-78"/>
              </a:rPr>
              <a:t>پدرام</a:t>
            </a:r>
            <a:r>
              <a:rPr lang="fa-IR" sz="2000" dirty="0" smtClean="0">
                <a:solidFill>
                  <a:schemeClr val="tx1"/>
                </a:solidFill>
                <a:cs typeface="B Koodak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Koodak" pitchFamily="2" charset="-78"/>
              </a:rPr>
              <a:t>فرهادیان</a:t>
            </a:r>
            <a:endParaRPr lang="en-US" sz="2000" dirty="0">
              <a:solidFill>
                <a:schemeClr val="tx1"/>
              </a:solidFill>
              <a:cs typeface="B Koodak" pitchFamily="2" charset="-78"/>
            </a:endParaRPr>
          </a:p>
        </p:txBody>
      </p:sp>
    </p:spTree>
  </p:cSld>
  <p:clrMapOvr>
    <a:masterClrMapping/>
  </p:clrMapOvr>
  <p:transition spd="slow" advClick="0" advTm="2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7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371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7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</Words>
  <Application>Microsoft Office PowerPoint</Application>
  <PresentationFormat>On-screen Show (4:3)</PresentationFormat>
  <Paragraphs>1</Paragraphs>
  <Slides>7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sayan</dc:creator>
  <cp:lastModifiedBy>Afshar</cp:lastModifiedBy>
  <cp:revision>4</cp:revision>
  <dcterms:created xsi:type="dcterms:W3CDTF">2014-04-21T18:42:31Z</dcterms:created>
  <dcterms:modified xsi:type="dcterms:W3CDTF">2014-04-22T07:07:05Z</dcterms:modified>
</cp:coreProperties>
</file>